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420" r:id="rId4"/>
    <p:sldId id="421" r:id="rId5"/>
    <p:sldId id="399" r:id="rId6"/>
    <p:sldId id="348" r:id="rId7"/>
    <p:sldId id="378" r:id="rId8"/>
    <p:sldId id="412" r:id="rId9"/>
    <p:sldId id="413" r:id="rId10"/>
    <p:sldId id="414" r:id="rId11"/>
    <p:sldId id="320" r:id="rId12"/>
    <p:sldId id="398" r:id="rId13"/>
    <p:sldId id="407" r:id="rId14"/>
    <p:sldId id="415" r:id="rId15"/>
    <p:sldId id="416" r:id="rId16"/>
    <p:sldId id="417" r:id="rId17"/>
    <p:sldId id="418" r:id="rId18"/>
    <p:sldId id="419" r:id="rId19"/>
    <p:sldId id="305" r:id="rId20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6238" autoAdjust="0"/>
  </p:normalViewPr>
  <p:slideViewPr>
    <p:cSldViewPr showGuides="1">
      <p:cViewPr varScale="1">
        <p:scale>
          <a:sx n="110" d="100"/>
          <a:sy n="110" d="100"/>
        </p:scale>
        <p:origin x="714" y="114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24E91-C6D0-D1C0-900B-D2DFC52A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F07958-8A5B-5C52-26DE-68A4EF339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13B261-CC75-3D9F-D133-CC18762ED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F9BFDB-31FD-773A-7262-AAEF5E7AC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9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7FAF7-36A9-E2FE-3CA4-85623E09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0F9DC1-74A0-8E5B-3D3D-014AC5DFA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165A30-2D33-E18B-AD2B-F1F30E487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138375-8AA5-3C37-2CCF-B5482A35A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739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6C97-247A-7BD2-03D4-D6D587B3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7ACB5BE-B77D-58A3-44CD-FA70D5865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D266F4-491F-1D4B-6F71-D689BF3F0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3F7F91-833E-2863-2817-4E2E460EC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54598-09A6-4151-0976-5811A9999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6D578E1-E61C-1B23-2FBA-01F6442F6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DC683E-93E6-8414-50C2-5B3F0A505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B355F5-851A-C302-511D-1063AD560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80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6AF60-1871-D01A-7C4C-73EA832F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DC7E94-8906-55A6-0B55-16F817FC4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29CA269-C99A-8EC4-7AB9-0553E081C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F5E1B4-EE94-37E0-2A8F-7DEE060AB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4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7771-CF17-B6AC-B660-A2987906B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61BA59-5721-CC2D-6366-3FEFF830B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C65BAE-200F-6767-93BD-6F8656E3C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121375-7699-CEFA-2952-611C7EB32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64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F5855-5C2A-995F-0378-AF15EC33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0BD6D0-53D0-CF83-E605-ACD11CC26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DB94AC-04EE-B8E3-E82D-C6E25416A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7210DB-8F49-372C-0240-5D5196162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7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4FCE0-769A-5410-6EDA-228017FE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D148CF-D64B-213C-75AF-0E6FBEA96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DD980D-AA67-793C-AD30-E6D99820F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BE2C1C-36EF-F7D3-180C-1EEB7FB92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6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02EF0-1548-74E6-F562-C3BE9C839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F4BF7A-7A9A-376D-ECC1-B310718B3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2629B7-9E0D-5875-510C-E2AA10BF2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30314C-5A7D-3CB9-1E8B-3AD6E6B80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33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B380-17A1-E921-FDDF-082DE607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AAAD64-45B9-5194-92DD-8890DE725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6D0958-9273-3D17-D326-C697CA1A1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A547B-368F-3940-BDB9-F02DDF811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5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6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27.png"/><Relationship Id="rId7" Type="http://schemas.openxmlformats.org/officeDocument/2006/relationships/image" Target="../media/image5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5" Type="http://schemas.openxmlformats.org/officeDocument/2006/relationships/image" Target="../media/image45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1.jpeg"/><Relationship Id="rId21" Type="http://schemas.openxmlformats.org/officeDocument/2006/relationships/image" Target="../media/image57.pn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5" Type="http://schemas.openxmlformats.org/officeDocument/2006/relationships/image" Target="../media/image51.png"/><Relationship Id="rId10" Type="http://schemas.openxmlformats.org/officeDocument/2006/relationships/image" Target="../media/image8.jpeg"/><Relationship Id="rId19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5" Type="http://schemas.openxmlformats.org/officeDocument/2006/relationships/image" Target="../media/image6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0263" y="96807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762000" y="1316983"/>
            <a:ext cx="1404030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Capturing User Interests from Data Streams for Continual Sequential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6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77942" y="5076509"/>
            <a:ext cx="727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dirty="0"/>
              <a:t>https://github.com/Gyu-Seok0/CSTRec_WSDM26</a:t>
            </a:r>
            <a:endParaRPr lang="zh-CN" altLang="en-US" dirty="0"/>
          </a:p>
        </p:txBody>
      </p:sp>
      <p:pic>
        <p:nvPicPr>
          <p:cNvPr id="27" name="图片 26" descr="文本&#10;&#10;AI 生成的内容可能不正确。">
            <a:extLst>
              <a:ext uri="{FF2B5EF4-FFF2-40B4-BE49-F238E27FC236}">
                <a16:creationId xmlns:a16="http://schemas.microsoft.com/office/drawing/2014/main" id="{8733972F-A174-CEF2-DC9E-71E31FF312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2567" y="2076439"/>
            <a:ext cx="9979152" cy="2893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ABDE4-7773-52DF-59B0-43FE673C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204BA7E-1C1A-AAA7-0D7C-5C3D3EE3D2F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8DA7CC6-66E1-76B1-7CFF-78779E589B9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F27B137-07F7-7FF3-EF37-E984FF86559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56EE39E-D594-BBB3-A2C8-B909FF4EF00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178481D-B0DE-CED0-711C-0D1D1FCCD3C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75E99AD-1648-9575-F6C4-DC8E6D1E208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0BD5737-6E8E-D8DD-114F-AA111922A0F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CD407EF-337A-2E5A-A951-5DE9CFAF1B01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897D1A1-D85E-6AC5-A9AB-669BBD32F508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182DEFF-52DB-C52D-A955-C9C994AA7C0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D573CE1-0A5F-7CAC-75CA-D8BEA879676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8535852-A8BF-F96D-F8A7-2C5438674C9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DB00C03-F67A-47EF-E914-34B47D4F3D2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A7FCE17-E928-C3CA-4494-DD40FD61CF0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C6493FA-5B00-83A4-8590-CAA68687AD1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3406FE8-2714-98D4-E86F-79B6024F0BA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F1B8F88-6D56-DBFB-9E16-D7CCE166A7B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29E0C21-1A2E-8454-8EBD-37065D741B5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0F67F17-D1C1-7A17-0A3E-3A91DF82901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0CD1FFD-AE7C-FF8F-B3C6-EE543604641E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B29C33C-82A3-50E9-26F6-817824728843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" name="图片 38" descr="图示&#10;&#10;AI 生成的内容可能不正确。">
            <a:extLst>
              <a:ext uri="{FF2B5EF4-FFF2-40B4-BE49-F238E27FC236}">
                <a16:creationId xmlns:a16="http://schemas.microsoft.com/office/drawing/2014/main" id="{15B2107A-A819-134E-346D-82731C04CC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40" y="2151238"/>
            <a:ext cx="5777725" cy="4107555"/>
          </a:xfrm>
          <a:prstGeom prst="rect">
            <a:avLst/>
          </a:prstGeom>
        </p:spPr>
      </p:pic>
      <p:pic>
        <p:nvPicPr>
          <p:cNvPr id="24" name="图片 23" descr="文本&#10;&#10;AI 生成的内容可能不正确。">
            <a:extLst>
              <a:ext uri="{FF2B5EF4-FFF2-40B4-BE49-F238E27FC236}">
                <a16:creationId xmlns:a16="http://schemas.microsoft.com/office/drawing/2014/main" id="{56B877D2-3AA9-334B-E08D-BA4748665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55" y="2168655"/>
            <a:ext cx="4821243" cy="6035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6A87979-A26E-8EAB-A256-B61FE73EB9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4101" y="2853794"/>
            <a:ext cx="4701431" cy="575206"/>
          </a:xfrm>
          <a:prstGeom prst="rect">
            <a:avLst/>
          </a:prstGeom>
        </p:spPr>
      </p:pic>
      <p:pic>
        <p:nvPicPr>
          <p:cNvPr id="30" name="图片 29" descr="文本&#10;&#10;AI 生成的内容可能不正确。">
            <a:extLst>
              <a:ext uri="{FF2B5EF4-FFF2-40B4-BE49-F238E27FC236}">
                <a16:creationId xmlns:a16="http://schemas.microsoft.com/office/drawing/2014/main" id="{950FB313-A0C3-D401-A1C4-AF669D81C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5289" y="3683161"/>
            <a:ext cx="4497863" cy="5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 descr="表格&#10;&#10;AI 生成的内容可能不正确。">
            <a:extLst>
              <a:ext uri="{FF2B5EF4-FFF2-40B4-BE49-F238E27FC236}">
                <a16:creationId xmlns:a16="http://schemas.microsoft.com/office/drawing/2014/main" id="{727B5DD6-02AA-6B7B-C32F-2F5ECF810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0200" y="983317"/>
            <a:ext cx="9230382" cy="5841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4CEEB3B2-412F-85D9-80B6-EF794578CB72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表格&#10;&#10;AI 生成的内容可能不正确。">
            <a:extLst>
              <a:ext uri="{FF2B5EF4-FFF2-40B4-BE49-F238E27FC236}">
                <a16:creationId xmlns:a16="http://schemas.microsoft.com/office/drawing/2014/main" id="{3C35E946-38BD-122C-4EA4-D15CCE97D2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6871" y="983317"/>
            <a:ext cx="9850543" cy="58117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49423076-DE87-7BCA-A991-F3945D9A6F28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表格&#10;&#10;AI 生成的内容可能不正确。">
            <a:extLst>
              <a:ext uri="{FF2B5EF4-FFF2-40B4-BE49-F238E27FC236}">
                <a16:creationId xmlns:a16="http://schemas.microsoft.com/office/drawing/2014/main" id="{F500309E-83A3-BAB3-AE28-767A683AD7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8230" y="2209800"/>
            <a:ext cx="9171428" cy="2714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17F80-58D4-95AC-B93C-619FD0A8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994D92-382E-A3DC-8A30-59192F9B073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8451454-97E1-B36B-B742-1F4F203FB8D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BCA9911-3A84-65B9-8E7C-BF127819EE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FA3DAA5-20D5-9C5B-783D-8E3D55733E8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11AD91A-29C8-77BF-5239-00DF3E7AA94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DA07943-7734-1DAE-D526-D18CD5EFD69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C21B492-BE41-1631-DA9F-1480E4F163F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05650D9-25EF-8D89-2864-BB137BC85D0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B7F5C9E-9079-80CC-BA2C-DF40272D1890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C6B5DD8-C303-E65C-E851-815D88DBD1CF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F7B1120-1AF1-2815-6810-031BF446CB91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30FE955-A2BE-3B2B-9636-1BDFAA3178E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9BD0CDF0-8A40-EEF9-7054-A60D064C17C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7F3E902-AFD8-678F-7227-5EEA1D6A456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94652AE-3E46-8BED-2720-D2547233CD7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2C0E7FF-4B9D-773A-B629-E50B9C7F9F3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990D1BA-1654-39C4-BFCD-A7F55486274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A6E28B9-535A-771F-C842-F9491020745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7218281-36AF-E322-52C9-14AEE00137D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CFCA9C9-D7E2-335A-1152-C0FC106A5B1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FCEE0B2-14D3-D4FB-61C7-011126C949E6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表格&#10;&#10;AI 生成的内容可能不正确。">
            <a:extLst>
              <a:ext uri="{FF2B5EF4-FFF2-40B4-BE49-F238E27FC236}">
                <a16:creationId xmlns:a16="http://schemas.microsoft.com/office/drawing/2014/main" id="{4A817CF3-32A1-2E7E-B032-474803EB9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095" y="1833762"/>
            <a:ext cx="912380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DC8A-9BE9-BC9D-3125-C6B6C7195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4CD8B65-823C-7FDE-046C-AB8FF9378A0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6B5202-E39B-C490-72D2-BA188DA1B92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E0CFF90-B3BB-DFC4-B068-0C39E0F1A39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E3A769C-D50B-B84D-DD66-4B8A47767E6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7A4639-2E1D-6A9F-7F24-941ED992761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2248FA8-E271-C4C3-87B6-B763B7B86BB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BBD54C-A089-FC0D-7E1D-2E8744F3CC2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85DA5DE-03B4-60C3-47C3-70E95B0B76D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C232D0F-974C-70C6-3C23-7D7B3282B6C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6A851D2-1AF7-8032-BC7E-743C29C1378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8C1D79B-43BB-1263-954B-BECC4FCA2AC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1521991-D691-EBDE-F86A-787BA73E386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D1789B3-85AD-FBCE-24C7-48567CF912E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DFB91AC-7439-56CD-0224-3B6E9EECE8C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A5F1CB4-57C6-D664-EBC1-768FF1FB8BF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4781EA8-DAE2-FE84-75FA-1DBEF9C2413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E288ED1-9A7C-182F-AA81-6B04F49F68A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111B16-F356-7FB3-00D0-DDB47118504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D515C59-E759-DF66-B87D-76E0047017B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754EBB3-839C-683A-9942-35A5A22FE1E6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E4EE8103-E827-85C1-EC4B-BFC1217F1844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表格&#10;&#10;AI 生成的内容可能不正确。">
            <a:extLst>
              <a:ext uri="{FF2B5EF4-FFF2-40B4-BE49-F238E27FC236}">
                <a16:creationId xmlns:a16="http://schemas.microsoft.com/office/drawing/2014/main" id="{584B7D03-8333-2F5D-1E81-22BBB291B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2190" y="2352809"/>
            <a:ext cx="8847619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9E2C2-F5B6-15AB-427E-829897C4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DFEB4D-C9EE-8A8B-F612-2F78A7901D1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AC142D8-454C-D637-93BB-52DD8DDACEB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6BE3FB9-D7C8-7B67-F03D-3AF64B7388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4844985-C36E-7F4B-81D5-53CA5DEF05E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12C8F63-4E52-8A2C-2ADF-9391923A0E8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B9012A7-1540-4FCE-DB11-89E4AC9A5F6F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F31121A-05D6-061B-E568-F53FCB64CBB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8CABD2E-0CDD-A8DA-F8F3-A6C2091C2CC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3BC8F10-8CEF-96FE-6526-8FCF728190F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CC48518-E9D4-8770-5A62-AF2A4A63CB8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58B58D-4152-9FE6-5779-9B838644ED8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6712176-593F-1194-A382-BF553328E2B4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45908A7-F5B9-A6BC-9108-0F129F29DA7E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3F86EDE-D78B-BB20-9CA4-2FC33A891C1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7B3C041-A2C3-0048-97C3-6D96A53821E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F0B0687-DF3D-A683-4B4C-98B286AFE3AC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18D1188-EF59-9C8E-1E8B-FA11C97E44C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3B068AB-B50E-19AC-02D2-F9990A515A0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0732B23-ACED-4BF8-D13A-F5D88D58DA8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2E4A1D2-451E-490B-7F6A-9E7AEC3795D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39B5C5E5-6E23-D018-2DF2-E13A8FAC39D0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图表, 条形图&#10;&#10;AI 生成的内容可能不正确。">
            <a:extLst>
              <a:ext uri="{FF2B5EF4-FFF2-40B4-BE49-F238E27FC236}">
                <a16:creationId xmlns:a16="http://schemas.microsoft.com/office/drawing/2014/main" id="{C9E31307-B6D7-7396-A03E-FAD4DEFE9A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7824" y="1729740"/>
            <a:ext cx="8959438" cy="3476448"/>
          </a:xfrm>
          <a:prstGeom prst="rect">
            <a:avLst/>
          </a:prstGeom>
        </p:spPr>
      </p:pic>
      <p:pic>
        <p:nvPicPr>
          <p:cNvPr id="23" name="图片 22" descr="文本&#10;&#10;AI 生成的内容可能不正确。">
            <a:extLst>
              <a:ext uri="{FF2B5EF4-FFF2-40B4-BE49-F238E27FC236}">
                <a16:creationId xmlns:a16="http://schemas.microsoft.com/office/drawing/2014/main" id="{F26E173B-3006-5443-E402-0564803D7D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2198" y="5229048"/>
            <a:ext cx="7887602" cy="14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F2E4-6CC7-3485-D7EA-F240AF2B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125C16B-19D5-2671-A6E7-4D85833A61C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2F3EAC7-763F-B6C6-9AFD-E68EB313171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45D8860-5C5E-6265-74FD-9B55BB00D9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7A10665-8041-149E-75F6-22AE79B6556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C69C6B9-178B-9CF4-868D-07084C8D68B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5A86444-89E7-F131-197B-EF2A48E446DF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1A65058-6965-FBFE-A158-83F67D5CDF5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4EADECB-502F-834E-346A-1E8A5EADDEA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4FB1F4C-A6A2-E533-7EE1-BAC96F1D730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D530CFF-2682-0C70-5562-A46BEFACE18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80962F-228E-B635-A0C2-4C14A70568F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B1BC43F-61F7-4851-311F-F87AB0E6F24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0E634A9-2F1B-F7D7-655E-0336D3B30349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818CC7E-D7C5-7179-4428-14303F50DA0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59C75B1-7496-B678-467A-A335F7F0D55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1FC2477-96F0-6265-2D82-7ED52869A00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B293276-3381-1A20-F59B-1C78C62F245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D845EED-3247-63DA-6B62-B4663B4009F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FE7ED25-B535-02BD-D3C8-88C111A0E17F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6C092C-6F3E-ADDE-23F9-7160E758FA2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A15ADA79-0621-1BEC-F157-B11347056C44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 descr="图表, 条形图&#10;&#10;AI 生成的内容可能不正确。">
            <a:extLst>
              <a:ext uri="{FF2B5EF4-FFF2-40B4-BE49-F238E27FC236}">
                <a16:creationId xmlns:a16="http://schemas.microsoft.com/office/drawing/2014/main" id="{5288E2EB-D25C-1092-5982-FEEF1B7E89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763" y="1905000"/>
            <a:ext cx="10847619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0A9C6-C2D2-1E54-25F9-FEF99CE5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8F8754-B3D4-25BA-7FAB-4064499598E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D2771C-D5E1-BAD8-C18E-71E56AD3184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1E8D049-3450-C13A-2FF9-BBC7C342D57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A575A62-F09C-164C-4ABC-B89793AC6DB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3B613C0-A064-E9A0-EFC7-7FC9D5D19CC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D2558D-32BC-D7CE-1BBA-559E400D67D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229A39D-F70B-C8A4-5187-324B915314E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A4F812C-9F7A-90D8-1C0E-C428B4A676D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EFA0F1A-71FD-9B53-2D5D-DCDAA609F9F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4CD4B29-E900-E782-B8A2-05A1E6E56A1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0D97B9-7089-F8B9-BF1E-3646BD2B39B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EE47D51-30E0-554E-2FEA-148ABE4E536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D976E66-11FD-4331-7A31-4275444AF869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79348F0-76C1-7CE2-3BF1-DF511F5CF0A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F299107-72A7-D685-707F-7F24FCFD45A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B32A182-3F12-7F94-5BA7-B75640D29F5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94FB37F-17E3-030E-D473-D64E6ED437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EDC98A-BDA3-50C6-BADE-7D77B6A9915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B6B73F0-AB3A-7D08-B348-71F396749B2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3EB9FA5-8B75-149F-29E3-153A0A36C30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198B892A-E4F5-087A-EFC8-F57EE24E1102}"/>
              </a:ext>
            </a:extLst>
          </p:cNvPr>
          <p:cNvSpPr txBox="1"/>
          <p:nvPr/>
        </p:nvSpPr>
        <p:spPr>
          <a:xfrm>
            <a:off x="4775574" y="325338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图表, 散点图&#10;&#10;AI 生成的内容可能不正确。">
            <a:extLst>
              <a:ext uri="{FF2B5EF4-FFF2-40B4-BE49-F238E27FC236}">
                <a16:creationId xmlns:a16="http://schemas.microsoft.com/office/drawing/2014/main" id="{1A4B09B0-46AC-0F51-4DCD-A9571EC2A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1237" y="1752600"/>
            <a:ext cx="9409524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68125" y="1905941"/>
            <a:ext cx="5811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altLang="zh-CN" dirty="0"/>
              <a:t>Although continual learning has been applied to recommendation, existing methods gradually </a:t>
            </a:r>
            <a:r>
              <a:rPr lang="en-US" altLang="zh-CN" dirty="0">
                <a:solidFill>
                  <a:srgbClr val="FF0000"/>
                </a:solidFill>
              </a:rPr>
              <a:t>forget long-term user preferences and remain underexplored in SR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6BFCCB33-5C32-85C0-C488-932CBF5F50B0}"/>
              </a:ext>
            </a:extLst>
          </p:cNvPr>
          <p:cNvSpPr txBox="1"/>
          <p:nvPr/>
        </p:nvSpPr>
        <p:spPr>
          <a:xfrm>
            <a:off x="3115206" y="92434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E024AF9-8DBD-BE92-5AB3-D125F5665E27}"/>
              </a:ext>
            </a:extLst>
          </p:cNvPr>
          <p:cNvSpPr txBox="1"/>
          <p:nvPr/>
        </p:nvSpPr>
        <p:spPr>
          <a:xfrm>
            <a:off x="5285543" y="3412862"/>
            <a:ext cx="5811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unstable training </a:t>
            </a:r>
            <a:r>
              <a:rPr lang="en-US" altLang="zh-CN" dirty="0"/>
              <a:t>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hidden states accumulate user behaviors over time, resulting in disproportionately large values for active users and small values for less active users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1215EE0-DE23-B53C-AE96-ED9D7B955BE0}"/>
              </a:ext>
            </a:extLst>
          </p:cNvPr>
          <p:cNvSpPr txBox="1"/>
          <p:nvPr/>
        </p:nvSpPr>
        <p:spPr>
          <a:xfrm>
            <a:off x="5287720" y="4967299"/>
            <a:ext cx="5811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3)  </a:t>
            </a:r>
            <a:r>
              <a:rPr lang="zh-CN" altLang="en-US" dirty="0">
                <a:solidFill>
                  <a:srgbClr val="FF0000"/>
                </a:solidFill>
              </a:rPr>
              <a:t>inevitable forgetting</a:t>
            </a:r>
            <a:r>
              <a:rPr lang="zh-CN" altLang="en-US" dirty="0"/>
              <a:t>, caused by the continual update of hidden states with new sequences over time. This causes historical knowledge to be continuously overwritten and gradually forgotten.</a:t>
            </a:r>
          </a:p>
        </p:txBody>
      </p:sp>
      <p:pic>
        <p:nvPicPr>
          <p:cNvPr id="24" name="图片 23" descr="图表, 折线图&#10;&#10;AI 生成的内容可能不正确。">
            <a:extLst>
              <a:ext uri="{FF2B5EF4-FFF2-40B4-BE49-F238E27FC236}">
                <a16:creationId xmlns:a16="http://schemas.microsoft.com/office/drawing/2014/main" id="{19A81033-904E-4E78-256D-3C728F9C1B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488" y="2714192"/>
            <a:ext cx="4904542" cy="2853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5E11-4BBD-AACF-27BE-F72B5FAB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23C2092-40C5-4154-CB6A-4CB922122D0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A895E5-6263-1105-F88D-6D1F78A4A11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4943386-090E-68D9-BB94-FD761A41A89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357C8F7-14AA-ABC9-6933-C2E9719B185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5D828EA-30FA-9E5A-7194-9873FD4F60D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8FFEC33-FF09-9B18-0A30-513F82FFB84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14BAD13-CC87-C21F-7D6A-3DEDD663C97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03DC30C-3A92-F6F5-84B8-42D15B34491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BB883C-92FC-35A7-2FFE-77BDC360C52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4B5E67D-24C2-8EE0-C964-AB3A24DEEA9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D549F92-2C29-0231-B0DE-21BB31277F6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F044F7-1629-096F-6D8A-52A904A9FAE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1E6CF4-4B8C-FA63-24B6-E154D382CFA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5A7BD1C-5A56-9139-F5AB-9742AE5613E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0F798C0-1879-E420-AA1C-39BA24E2603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8B337DF-1E55-2A65-F756-E0C870F1C75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D692EE9-7D64-9A7C-CBD1-FBBF4BFD04C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F30C4C9-6A4D-4903-CEB2-9D4A8BAFA2B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D898C5E-E89C-02BB-35A4-F1DD62EA9372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8B51854-E9B7-F649-A35D-3B0DF5581DE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97A89B51-109D-6523-7554-4C0352DB6842}"/>
              </a:ext>
            </a:extLst>
          </p:cNvPr>
          <p:cNvSpPr txBox="1"/>
          <p:nvPr/>
        </p:nvSpPr>
        <p:spPr>
          <a:xfrm>
            <a:off x="3115206" y="92434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pic>
        <p:nvPicPr>
          <p:cNvPr id="25" name="图片 24" descr="图示&#10;&#10;AI 生成的内容可能不正确。">
            <a:extLst>
              <a:ext uri="{FF2B5EF4-FFF2-40B4-BE49-F238E27FC236}">
                <a16:creationId xmlns:a16="http://schemas.microsoft.com/office/drawing/2014/main" id="{2026328E-EFFF-3E5C-5904-D66537451F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1701479"/>
            <a:ext cx="3986026" cy="559016"/>
          </a:xfrm>
          <a:prstGeom prst="rect">
            <a:avLst/>
          </a:prstGeom>
        </p:spPr>
      </p:pic>
      <p:pic>
        <p:nvPicPr>
          <p:cNvPr id="29" name="图片 28" descr="文本, 信件&#10;&#10;AI 生成的内容可能不正确。">
            <a:extLst>
              <a:ext uri="{FF2B5EF4-FFF2-40B4-BE49-F238E27FC236}">
                <a16:creationId xmlns:a16="http://schemas.microsoft.com/office/drawing/2014/main" id="{E9C3F9E4-3420-4755-DD3D-BB3EB2FDC4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0289" y="2243801"/>
            <a:ext cx="3676247" cy="1373687"/>
          </a:xfrm>
          <a:prstGeom prst="rect">
            <a:avLst/>
          </a:prstGeom>
        </p:spPr>
      </p:pic>
      <p:pic>
        <p:nvPicPr>
          <p:cNvPr id="32" name="图片 31" descr="文本, 信件&#10;&#10;AI 生成的内容可能不正确。">
            <a:extLst>
              <a:ext uri="{FF2B5EF4-FFF2-40B4-BE49-F238E27FC236}">
                <a16:creationId xmlns:a16="http://schemas.microsoft.com/office/drawing/2014/main" id="{0CE683B3-C265-30E6-D536-5DC5440181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5247197"/>
            <a:ext cx="3722611" cy="790076"/>
          </a:xfrm>
          <a:prstGeom prst="rect">
            <a:avLst/>
          </a:prstGeom>
        </p:spPr>
      </p:pic>
      <p:pic>
        <p:nvPicPr>
          <p:cNvPr id="34" name="图片 33" descr="文本&#10;&#10;AI 生成的内容可能不正确。">
            <a:extLst>
              <a:ext uri="{FF2B5EF4-FFF2-40B4-BE49-F238E27FC236}">
                <a16:creationId xmlns:a16="http://schemas.microsoft.com/office/drawing/2014/main" id="{5509FF7E-A924-6CF1-4982-C31D8991C5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1507" y="5994503"/>
            <a:ext cx="2224896" cy="521588"/>
          </a:xfrm>
          <a:prstGeom prst="rect">
            <a:avLst/>
          </a:prstGeom>
        </p:spPr>
      </p:pic>
      <p:pic>
        <p:nvPicPr>
          <p:cNvPr id="36" name="图片 35" descr="文本, 信件&#10;&#10;AI 生成的内容可能不正确。">
            <a:extLst>
              <a:ext uri="{FF2B5EF4-FFF2-40B4-BE49-F238E27FC236}">
                <a16:creationId xmlns:a16="http://schemas.microsoft.com/office/drawing/2014/main" id="{1FE24873-E5B9-3A0A-E22C-A2D647BC27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8277" y="2485260"/>
            <a:ext cx="4133393" cy="854133"/>
          </a:xfrm>
          <a:prstGeom prst="rect">
            <a:avLst/>
          </a:prstGeom>
        </p:spPr>
      </p:pic>
      <p:pic>
        <p:nvPicPr>
          <p:cNvPr id="38" name="图片 37" descr="文本, 信件&#10;&#10;AI 生成的内容可能不正确。">
            <a:extLst>
              <a:ext uri="{FF2B5EF4-FFF2-40B4-BE49-F238E27FC236}">
                <a16:creationId xmlns:a16="http://schemas.microsoft.com/office/drawing/2014/main" id="{AEE72E8C-61E9-8AAD-DA41-E8D4F68174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2125" y="3535231"/>
            <a:ext cx="4133393" cy="877231"/>
          </a:xfrm>
          <a:prstGeom prst="rect">
            <a:avLst/>
          </a:prstGeom>
        </p:spPr>
      </p:pic>
      <p:pic>
        <p:nvPicPr>
          <p:cNvPr id="40" name="图片 39" descr="文本, 信件&#10;&#10;AI 生成的内容可能不正确。">
            <a:extLst>
              <a:ext uri="{FF2B5EF4-FFF2-40B4-BE49-F238E27FC236}">
                <a16:creationId xmlns:a16="http://schemas.microsoft.com/office/drawing/2014/main" id="{69BFCF47-A797-89AF-7182-9C46647A3E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09536" y="4467504"/>
            <a:ext cx="5063099" cy="766626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1F1380FA-EF81-E698-E273-FC5B7402E2E8}"/>
              </a:ext>
            </a:extLst>
          </p:cNvPr>
          <p:cNvSpPr txBox="1"/>
          <p:nvPr/>
        </p:nvSpPr>
        <p:spPr>
          <a:xfrm>
            <a:off x="1886543" y="6451657"/>
            <a:ext cx="907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2020_ICML_</a:t>
            </a:r>
            <a:r>
              <a:rPr lang="zh-CN" altLang="en-US" dirty="0"/>
              <a:t>Transformers are RNNs:  Fast Autoregressive Transformers with Linear Attention</a:t>
            </a:r>
          </a:p>
        </p:txBody>
      </p:sp>
      <p:pic>
        <p:nvPicPr>
          <p:cNvPr id="46" name="图片 45" descr="文本&#10;&#10;AI 生成的内容可能不正确。">
            <a:extLst>
              <a:ext uri="{FF2B5EF4-FFF2-40B4-BE49-F238E27FC236}">
                <a16:creationId xmlns:a16="http://schemas.microsoft.com/office/drawing/2014/main" id="{19D221EF-69F4-82E6-FA28-C968D590C7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3281" y="3505196"/>
            <a:ext cx="1952013" cy="880786"/>
          </a:xfrm>
          <a:prstGeom prst="rect">
            <a:avLst/>
          </a:prstGeom>
        </p:spPr>
      </p:pic>
      <p:pic>
        <p:nvPicPr>
          <p:cNvPr id="48" name="图片 47" descr="示意图&#10;&#10;AI 生成的内容可能不正确。">
            <a:extLst>
              <a:ext uri="{FF2B5EF4-FFF2-40B4-BE49-F238E27FC236}">
                <a16:creationId xmlns:a16="http://schemas.microsoft.com/office/drawing/2014/main" id="{79C6F380-FB55-EEA3-86CE-1132925C7F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6006" y="3572064"/>
            <a:ext cx="1447571" cy="813918"/>
          </a:xfrm>
          <a:prstGeom prst="rect">
            <a:avLst/>
          </a:prstGeom>
        </p:spPr>
      </p:pic>
      <p:pic>
        <p:nvPicPr>
          <p:cNvPr id="50" name="图片 49" descr="文本&#10;&#10;AI 生成的内容可能不正确。">
            <a:extLst>
              <a:ext uri="{FF2B5EF4-FFF2-40B4-BE49-F238E27FC236}">
                <a16:creationId xmlns:a16="http://schemas.microsoft.com/office/drawing/2014/main" id="{3F94F536-EB46-95D6-92CE-E095CA0A73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8018" y="4401794"/>
            <a:ext cx="2498385" cy="867119"/>
          </a:xfrm>
          <a:prstGeom prst="rect">
            <a:avLst/>
          </a:prstGeom>
        </p:spPr>
      </p:pic>
      <p:pic>
        <p:nvPicPr>
          <p:cNvPr id="52" name="图片 51" descr="文本&#10;&#10;AI 生成的内容可能不正确。">
            <a:extLst>
              <a:ext uri="{FF2B5EF4-FFF2-40B4-BE49-F238E27FC236}">
                <a16:creationId xmlns:a16="http://schemas.microsoft.com/office/drawing/2014/main" id="{C0843F2F-F249-58B6-04F3-757667CDE7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3103" y="1734711"/>
            <a:ext cx="2190476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34B1-F859-306A-299E-9C93402F9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097E7AA-3CEC-530C-3172-D3DB2DC53D8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1B67519-A730-545F-085A-BCABB6C9640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517D854-3B3D-789D-B3D4-E086B5DE0A9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E8F6080-9E1A-8418-6D15-44D92D3A227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56B4A49-4C20-B6DE-2C10-B14BFBDB202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9520D2C-B9F9-6EFB-029A-31A42F7EA14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F7F9501-6D3C-655C-B28C-D3E368918F8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4E1A131-716A-B1F5-525C-26FB5A1F081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AC3D2A9-9253-6FDB-F30D-B7D5C8BEB10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5A56226-AC36-8433-F6A6-261D7ED51501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CEA07CF-689D-2975-785C-585AE004D04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7299901-23E5-3CE4-F1D0-B512F9558F2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ABCD529-29EF-0160-B0D4-9CEE473D5EDE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4A2D85D-CEEB-F494-9CD1-A1FD97B7FD1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623BFB2-F4DB-900E-D07C-4CB10B7EE61E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5B82E5B-8F88-5240-AC5E-15F41B3BCD8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6D048E3-A0E6-7EDC-C548-E20D6CC1A9C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66462F1-3E42-BD59-449A-42146ADCF64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726B6B1-6C8F-6CA0-589D-BED1A814D6A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3718323-AF78-FA15-607B-12AD28AA231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0C2CD314-427A-61AC-BB54-DEEAEBF58BFE}"/>
              </a:ext>
            </a:extLst>
          </p:cNvPr>
          <p:cNvSpPr txBox="1"/>
          <p:nvPr/>
        </p:nvSpPr>
        <p:spPr>
          <a:xfrm>
            <a:off x="3115206" y="92434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77007B9-9763-B2B1-C8ED-4C30EDE12E80}"/>
              </a:ext>
            </a:extLst>
          </p:cNvPr>
          <p:cNvSpPr txBox="1"/>
          <p:nvPr/>
        </p:nvSpPr>
        <p:spPr>
          <a:xfrm>
            <a:off x="1886543" y="6451657"/>
            <a:ext cx="9073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2020_ICML_</a:t>
            </a:r>
            <a:r>
              <a:rPr lang="zh-CN" altLang="en-US" dirty="0"/>
              <a:t>Transformers are RNNs:  Fast Autoregressive Transformers with Linear Attention</a:t>
            </a:r>
          </a:p>
        </p:txBody>
      </p:sp>
      <p:pic>
        <p:nvPicPr>
          <p:cNvPr id="23" name="图片 22" descr="文本, 信件&#10;&#10;AI 生成的内容可能不正确。">
            <a:extLst>
              <a:ext uri="{FF2B5EF4-FFF2-40B4-BE49-F238E27FC236}">
                <a16:creationId xmlns:a16="http://schemas.microsoft.com/office/drawing/2014/main" id="{EACE6317-BB2A-72AC-4B4C-08B64E74E6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754" y="1523423"/>
            <a:ext cx="4510765" cy="998430"/>
          </a:xfrm>
          <a:prstGeom prst="rect">
            <a:avLst/>
          </a:prstGeom>
        </p:spPr>
      </p:pic>
      <p:pic>
        <p:nvPicPr>
          <p:cNvPr id="26" name="图片 25" descr="文本&#10;&#10;AI 生成的内容可能不正确。">
            <a:extLst>
              <a:ext uri="{FF2B5EF4-FFF2-40B4-BE49-F238E27FC236}">
                <a16:creationId xmlns:a16="http://schemas.microsoft.com/office/drawing/2014/main" id="{DEA0F980-9C94-FAC7-24A8-CB2FAE13B0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021" y="2429398"/>
            <a:ext cx="4666667" cy="933333"/>
          </a:xfrm>
          <a:prstGeom prst="rect">
            <a:avLst/>
          </a:prstGeom>
        </p:spPr>
      </p:pic>
      <p:pic>
        <p:nvPicPr>
          <p:cNvPr id="33" name="图片 32" descr="文本&#10;&#10;AI 生成的内容可能不正确。">
            <a:extLst>
              <a:ext uri="{FF2B5EF4-FFF2-40B4-BE49-F238E27FC236}">
                <a16:creationId xmlns:a16="http://schemas.microsoft.com/office/drawing/2014/main" id="{9C402602-ABAB-6D7F-5DE7-CB76B766B4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7782" y="5157514"/>
            <a:ext cx="3857143" cy="923810"/>
          </a:xfrm>
          <a:prstGeom prst="rect">
            <a:avLst/>
          </a:prstGeom>
        </p:spPr>
      </p:pic>
      <p:pic>
        <p:nvPicPr>
          <p:cNvPr id="37" name="图片 36" descr="文本, 信件&#10;&#10;AI 生成的内容可能不正确。">
            <a:extLst>
              <a:ext uri="{FF2B5EF4-FFF2-40B4-BE49-F238E27FC236}">
                <a16:creationId xmlns:a16="http://schemas.microsoft.com/office/drawing/2014/main" id="{021819A3-B5D6-14CE-2877-FC1ED04E95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218" y="3383520"/>
            <a:ext cx="4742857" cy="1666667"/>
          </a:xfrm>
          <a:prstGeom prst="rect">
            <a:avLst/>
          </a:prstGeom>
        </p:spPr>
      </p:pic>
      <p:pic>
        <p:nvPicPr>
          <p:cNvPr id="41" name="图片 40" descr="文本, 信件&#10;&#10;AI 生成的内容可能不正确。">
            <a:extLst>
              <a:ext uri="{FF2B5EF4-FFF2-40B4-BE49-F238E27FC236}">
                <a16:creationId xmlns:a16="http://schemas.microsoft.com/office/drawing/2014/main" id="{CA97D46D-5267-8F63-6D61-402BD305AC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8795" y="2004973"/>
            <a:ext cx="6133455" cy="30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753353" y="934489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图示&#10;&#10;AI 生成的内容可能不正确。">
            <a:extLst>
              <a:ext uri="{FF2B5EF4-FFF2-40B4-BE49-F238E27FC236}">
                <a16:creationId xmlns:a16="http://schemas.microsoft.com/office/drawing/2014/main" id="{5B544B7D-BE7B-A91D-352E-916C31B43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47313"/>
            <a:ext cx="12192000" cy="5100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文本, 信件&#10;&#10;AI 生成的内容可能不正确。">
            <a:extLst>
              <a:ext uri="{FF2B5EF4-FFF2-40B4-BE49-F238E27FC236}">
                <a16:creationId xmlns:a16="http://schemas.microsoft.com/office/drawing/2014/main" id="{43B606D2-6C46-6C6A-AF7B-A477BAD938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7445" y="1640159"/>
            <a:ext cx="5958337" cy="1799914"/>
          </a:xfrm>
          <a:prstGeom prst="rect">
            <a:avLst/>
          </a:prstGeom>
        </p:spPr>
      </p:pic>
      <p:pic>
        <p:nvPicPr>
          <p:cNvPr id="26" name="图片 25" descr="图示&#10;&#10;AI 生成的内容可能不正确。">
            <a:extLst>
              <a:ext uri="{FF2B5EF4-FFF2-40B4-BE49-F238E27FC236}">
                <a16:creationId xmlns:a16="http://schemas.microsoft.com/office/drawing/2014/main" id="{A9C7AE0D-F99E-7CA4-B253-EE3E22876C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8730" y="1219905"/>
            <a:ext cx="3000000" cy="563809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5A57740-593D-7266-5791-5395BC76F7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1271" y="3397439"/>
            <a:ext cx="6050153" cy="727635"/>
          </a:xfrm>
          <a:prstGeom prst="rect">
            <a:avLst/>
          </a:prstGeom>
        </p:spPr>
      </p:pic>
      <p:pic>
        <p:nvPicPr>
          <p:cNvPr id="34" name="图片 33" descr="文本&#10;&#10;AI 生成的内容可能不正确。">
            <a:extLst>
              <a:ext uri="{FF2B5EF4-FFF2-40B4-BE49-F238E27FC236}">
                <a16:creationId xmlns:a16="http://schemas.microsoft.com/office/drawing/2014/main" id="{27E79B61-E0CF-E378-4229-1E1DEC7954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7240" y="4205018"/>
            <a:ext cx="4088021" cy="700981"/>
          </a:xfrm>
          <a:prstGeom prst="rect">
            <a:avLst/>
          </a:prstGeom>
        </p:spPr>
      </p:pic>
      <p:pic>
        <p:nvPicPr>
          <p:cNvPr id="38" name="图片 37" descr="图片包含 文本&#10;&#10;AI 生成的内容可能不正确。">
            <a:extLst>
              <a:ext uri="{FF2B5EF4-FFF2-40B4-BE49-F238E27FC236}">
                <a16:creationId xmlns:a16="http://schemas.microsoft.com/office/drawing/2014/main" id="{C66B739B-99D3-15B1-3502-58E57E0AD2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7436" y="4930010"/>
            <a:ext cx="5717825" cy="793769"/>
          </a:xfrm>
          <a:prstGeom prst="rect">
            <a:avLst/>
          </a:prstGeom>
        </p:spPr>
      </p:pic>
      <p:pic>
        <p:nvPicPr>
          <p:cNvPr id="41" name="图片 40" descr="黑色的钟表&#10;&#10;AI 生成的内容可能不正确。">
            <a:extLst>
              <a:ext uri="{FF2B5EF4-FFF2-40B4-BE49-F238E27FC236}">
                <a16:creationId xmlns:a16="http://schemas.microsoft.com/office/drawing/2014/main" id="{830450C2-2344-F085-55D0-E981039B15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3554" y="5586004"/>
            <a:ext cx="3837353" cy="7312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FBFC1CE5-99D3-E676-3A48-7433573109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0447" y="6311294"/>
            <a:ext cx="4790890" cy="41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 descr="图片包含 物体, 钟表, 游戏机&#10;&#10;AI 生成的内容可能不正确。">
            <a:extLst>
              <a:ext uri="{FF2B5EF4-FFF2-40B4-BE49-F238E27FC236}">
                <a16:creationId xmlns:a16="http://schemas.microsoft.com/office/drawing/2014/main" id="{55155257-1132-8104-67AC-67F2FD93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1888993"/>
            <a:ext cx="4956937" cy="685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23D3447-E1E4-21A2-6DC7-6A7423DDB0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7418" y="2656305"/>
            <a:ext cx="4921938" cy="475837"/>
          </a:xfrm>
          <a:prstGeom prst="rect">
            <a:avLst/>
          </a:prstGeom>
        </p:spPr>
      </p:pic>
      <p:pic>
        <p:nvPicPr>
          <p:cNvPr id="30" name="图片 29" descr="图片包含 背景图案&#10;&#10;AI 生成的内容可能不正确。">
            <a:extLst>
              <a:ext uri="{FF2B5EF4-FFF2-40B4-BE49-F238E27FC236}">
                <a16:creationId xmlns:a16="http://schemas.microsoft.com/office/drawing/2014/main" id="{522D8103-E76E-6712-A85E-2C2B7BDE10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8949" y="3213768"/>
            <a:ext cx="4704388" cy="74610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8056C2E-319D-DF9D-7E9A-5B09C4FB80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8948" y="3938234"/>
            <a:ext cx="4704389" cy="371584"/>
          </a:xfrm>
          <a:prstGeom prst="rect">
            <a:avLst/>
          </a:prstGeom>
        </p:spPr>
      </p:pic>
      <p:pic>
        <p:nvPicPr>
          <p:cNvPr id="38" name="图片 37" descr="卡通人物&#10;&#10;AI 生成的内容可能不正确。">
            <a:extLst>
              <a:ext uri="{FF2B5EF4-FFF2-40B4-BE49-F238E27FC236}">
                <a16:creationId xmlns:a16="http://schemas.microsoft.com/office/drawing/2014/main" id="{CCF36E25-4862-3B4B-D592-0FBE1F22AB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5500" y="4443027"/>
            <a:ext cx="1986051" cy="371584"/>
          </a:xfrm>
          <a:prstGeom prst="rect">
            <a:avLst/>
          </a:prstGeom>
        </p:spPr>
      </p:pic>
      <p:pic>
        <p:nvPicPr>
          <p:cNvPr id="41" name="图片 40" descr="卡通人物&#10;&#10;AI 生成的内容可能不正确。">
            <a:extLst>
              <a:ext uri="{FF2B5EF4-FFF2-40B4-BE49-F238E27FC236}">
                <a16:creationId xmlns:a16="http://schemas.microsoft.com/office/drawing/2014/main" id="{551F5E4F-88B5-2ECB-4C1D-0B16D1DC18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7994" y="4460741"/>
            <a:ext cx="1438000" cy="336156"/>
          </a:xfrm>
          <a:prstGeom prst="rect">
            <a:avLst/>
          </a:prstGeom>
        </p:spPr>
      </p:pic>
      <p:pic>
        <p:nvPicPr>
          <p:cNvPr id="42" name="图片 41" descr="图示&#10;&#10;AI 生成的内容可能不正确。">
            <a:extLst>
              <a:ext uri="{FF2B5EF4-FFF2-40B4-BE49-F238E27FC236}">
                <a16:creationId xmlns:a16="http://schemas.microsoft.com/office/drawing/2014/main" id="{8AB9DF31-1CE3-2F4C-275E-2457C61AEB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06006" y="1219905"/>
            <a:ext cx="3000000" cy="5638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EDFC-8A54-13D4-2778-45FDC872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5BA3EA-75CF-C11B-FC6C-7EA274F1F6F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BFF9958-6A1B-EDF4-3741-1BA83345ABB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38C1355-5025-B10D-2B36-0D442BEF0E3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87179E8-B6E8-62D0-710D-3049787D967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89D4564-9DDD-8C48-2781-E06171D97C7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90E4927-6211-D95D-E1B6-BB997E361CC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EF3EF76-2139-3F12-E7D9-FEF1D6259C8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3BC9533-B3DA-BBD7-292A-C944AECAF65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37B381B-944D-B9BA-CDFA-44409F26DBA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EB0BACF-7925-A826-2707-50BF4E57F034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5015386-0A3E-EFF0-564B-F9D995F5D65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0D88D4F-E8DD-8A62-8445-3E5B9525FBE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76ECFFDD-B6EE-C187-1792-BDDE2760AF9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D66D1B8-1142-E671-CCA1-9C374B070C4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5B61E1C-780E-88AA-60A4-76E5A8A09F4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AA42567-2F94-7218-F3ED-DE02D28C378C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AC49DD0-6A01-6110-D415-366AC82F244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123214E-12AB-1297-556E-EBF651AF6228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6DEA9C4-44E2-AF19-AD7C-6A1B6DCB5EBF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045C5EE-33E1-C449-582A-1D03DDC133F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F2DF56C-A39E-D87B-2075-92FFB5A40930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 descr="图示&#10;&#10;AI 生成的内容可能不正确。">
            <a:extLst>
              <a:ext uri="{FF2B5EF4-FFF2-40B4-BE49-F238E27FC236}">
                <a16:creationId xmlns:a16="http://schemas.microsoft.com/office/drawing/2014/main" id="{8FB7A73F-B516-1CC0-C630-FC3CFB9525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451" y="2391098"/>
            <a:ext cx="4352450" cy="30237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5AB59A5-2F12-EFA7-38C9-C0F2C1052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3752" y="2793638"/>
            <a:ext cx="5314248" cy="621497"/>
          </a:xfrm>
          <a:prstGeom prst="rect">
            <a:avLst/>
          </a:prstGeom>
        </p:spPr>
      </p:pic>
      <p:pic>
        <p:nvPicPr>
          <p:cNvPr id="33" name="图片 32" descr="图示&#10;&#10;AI 生成的内容可能不正确。">
            <a:extLst>
              <a:ext uri="{FF2B5EF4-FFF2-40B4-BE49-F238E27FC236}">
                <a16:creationId xmlns:a16="http://schemas.microsoft.com/office/drawing/2014/main" id="{280496C0-E3C4-6741-94BA-6E41C38387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371" y="4137224"/>
            <a:ext cx="4943809" cy="712621"/>
          </a:xfrm>
          <a:prstGeom prst="rect">
            <a:avLst/>
          </a:prstGeom>
        </p:spPr>
      </p:pic>
      <p:pic>
        <p:nvPicPr>
          <p:cNvPr id="24" name="图片 23" descr="文本&#10;&#10;AI 生成的内容可能不正确。">
            <a:extLst>
              <a:ext uri="{FF2B5EF4-FFF2-40B4-BE49-F238E27FC236}">
                <a16:creationId xmlns:a16="http://schemas.microsoft.com/office/drawing/2014/main" id="{E8982770-2DC8-557F-60F9-8EF5663978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8333" y="1539164"/>
            <a:ext cx="1447619" cy="790476"/>
          </a:xfrm>
          <a:prstGeom prst="rect">
            <a:avLst/>
          </a:prstGeom>
        </p:spPr>
      </p:pic>
      <p:pic>
        <p:nvPicPr>
          <p:cNvPr id="26" name="图片 25" descr="文本, 信件&#10;&#10;AI 生成的内容可能不正确。">
            <a:extLst>
              <a:ext uri="{FF2B5EF4-FFF2-40B4-BE49-F238E27FC236}">
                <a16:creationId xmlns:a16="http://schemas.microsoft.com/office/drawing/2014/main" id="{B97318AA-F5F4-9D0A-0D05-25D45FE942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2800" y="1184114"/>
            <a:ext cx="1780952" cy="1190476"/>
          </a:xfrm>
          <a:prstGeom prst="rect">
            <a:avLst/>
          </a:prstGeom>
        </p:spPr>
      </p:pic>
      <p:pic>
        <p:nvPicPr>
          <p:cNvPr id="29" name="图片 28" descr="图片包含 图表&#10;&#10;AI 生成的内容可能不正确。">
            <a:extLst>
              <a:ext uri="{FF2B5EF4-FFF2-40B4-BE49-F238E27FC236}">
                <a16:creationId xmlns:a16="http://schemas.microsoft.com/office/drawing/2014/main" id="{7B1AD399-154D-A879-C05A-4BD8639A5B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7129" y="2169723"/>
            <a:ext cx="1919997" cy="734117"/>
          </a:xfrm>
          <a:prstGeom prst="rect">
            <a:avLst/>
          </a:prstGeom>
        </p:spPr>
      </p:pic>
      <p:pic>
        <p:nvPicPr>
          <p:cNvPr id="32" name="图片 31" descr="文本&#10;&#10;AI 生成的内容可能不正确。">
            <a:extLst>
              <a:ext uri="{FF2B5EF4-FFF2-40B4-BE49-F238E27FC236}">
                <a16:creationId xmlns:a16="http://schemas.microsoft.com/office/drawing/2014/main" id="{ACE68937-006E-E738-F977-9332A53EDA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7129" y="3257066"/>
            <a:ext cx="1885611" cy="95954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3ABEEDF-20BA-0F20-F715-5E0F5E55C8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0291" y="5074643"/>
            <a:ext cx="1323810" cy="419048"/>
          </a:xfrm>
          <a:prstGeom prst="rect">
            <a:avLst/>
          </a:prstGeom>
        </p:spPr>
      </p:pic>
      <p:pic>
        <p:nvPicPr>
          <p:cNvPr id="39" name="图片 38" descr="图片包含 图标&#10;&#10;AI 生成的内容可能不正确。">
            <a:extLst>
              <a:ext uri="{FF2B5EF4-FFF2-40B4-BE49-F238E27FC236}">
                <a16:creationId xmlns:a16="http://schemas.microsoft.com/office/drawing/2014/main" id="{E4237BE6-E152-5F45-928E-0176EA1249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79901" y="4994375"/>
            <a:ext cx="2190476" cy="495238"/>
          </a:xfrm>
          <a:prstGeom prst="rect">
            <a:avLst/>
          </a:prstGeom>
        </p:spPr>
      </p:pic>
      <p:pic>
        <p:nvPicPr>
          <p:cNvPr id="43" name="图片 42" descr="图片包含 文本&#10;&#10;AI 生成的内容可能不正确。">
            <a:extLst>
              <a:ext uri="{FF2B5EF4-FFF2-40B4-BE49-F238E27FC236}">
                <a16:creationId xmlns:a16="http://schemas.microsoft.com/office/drawing/2014/main" id="{2FCBCCF9-98F1-1ADA-8FBF-942F562B4AE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05500" y="5592189"/>
            <a:ext cx="3040392" cy="639768"/>
          </a:xfrm>
          <a:prstGeom prst="rect">
            <a:avLst/>
          </a:prstGeom>
        </p:spPr>
      </p:pic>
      <p:pic>
        <p:nvPicPr>
          <p:cNvPr id="45" name="图片 44" descr="图片包含 文本&#10;&#10;AI 生成的内容可能不正确。">
            <a:extLst>
              <a:ext uri="{FF2B5EF4-FFF2-40B4-BE49-F238E27FC236}">
                <a16:creationId xmlns:a16="http://schemas.microsoft.com/office/drawing/2014/main" id="{353886FA-BEAF-CE8E-8D1F-AF4FDB1265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6084" y="5442166"/>
            <a:ext cx="1816085" cy="856885"/>
          </a:xfrm>
          <a:prstGeom prst="rect">
            <a:avLst/>
          </a:prstGeom>
        </p:spPr>
      </p:pic>
      <p:pic>
        <p:nvPicPr>
          <p:cNvPr id="47" name="图片 46" descr="图示&#10;&#10;AI 生成的内容可能不正确。">
            <a:extLst>
              <a:ext uri="{FF2B5EF4-FFF2-40B4-BE49-F238E27FC236}">
                <a16:creationId xmlns:a16="http://schemas.microsoft.com/office/drawing/2014/main" id="{97C4F08F-4824-0DE3-2A5D-8928366EB69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83729" y="6231957"/>
            <a:ext cx="1363641" cy="6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764E-F8D4-C75B-66D0-2BDF00CC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3C4637-083C-53B7-1C6C-9AC30928AAE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F0DF68E-D676-288F-0257-CA1BC77C98C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EB59F1-42B0-E505-87A9-B0A7EE52557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14D40B2-9F68-3D1B-E02F-36A5AF32F96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B1D9163-8138-B133-1698-4068EA5B9B7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33F6E0B-71C0-EAA6-75B0-196AE8038BD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3FCC19-8C7D-093A-C016-35FEADB99EC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3C42F51-F8AF-A7DC-6D6D-0A1BCA306FD1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7DAD75B-4780-95B4-5872-CE727C806B9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3A887ED-A70E-AF0E-1F3D-49C7F3FEE92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210E531-F086-1BD5-95AF-63B02095780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9AF9AE9-B06A-228B-B374-440BB179E6D2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D8D98F4-26A9-E5ED-0EDC-B67B76B8EB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A0F2FA-F0F9-3742-1291-2217770BDFE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FB3D5F8-A3DF-5997-EC1B-656540F82AE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AF96592-5FE3-68C7-A90B-24B387391C0C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00A7DCF-E21F-5570-0310-7CC93C4990D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EC388EC-2816-BE07-946D-B470DB90855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214109E-31BE-530F-4491-4EA346C709C2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7CE44E9-5A3B-6AF2-DDF9-8B257CC3522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A932ECE-22F7-DBFF-6DA9-3638888A7AB6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 descr="图形用户界面&#10;&#10;AI 生成的内容可能不正确。">
            <a:extLst>
              <a:ext uri="{FF2B5EF4-FFF2-40B4-BE49-F238E27FC236}">
                <a16:creationId xmlns:a16="http://schemas.microsoft.com/office/drawing/2014/main" id="{3BB09A63-73B6-88DA-A5C9-ECC6DE5F13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4015" y="1712466"/>
            <a:ext cx="5288923" cy="90367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3B470F8-55B5-9F66-4D64-87CA7EE44B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7015" y="2635730"/>
            <a:ext cx="5106124" cy="571488"/>
          </a:xfrm>
          <a:prstGeom prst="rect">
            <a:avLst/>
          </a:prstGeom>
        </p:spPr>
      </p:pic>
      <p:pic>
        <p:nvPicPr>
          <p:cNvPr id="32" name="图片 31" descr="文本&#10;&#10;AI 生成的内容可能不正确。">
            <a:extLst>
              <a:ext uri="{FF2B5EF4-FFF2-40B4-BE49-F238E27FC236}">
                <a16:creationId xmlns:a16="http://schemas.microsoft.com/office/drawing/2014/main" id="{78845988-7AB9-7038-BC57-1B44BB4983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7015" y="3354766"/>
            <a:ext cx="5195256" cy="1376772"/>
          </a:xfrm>
          <a:prstGeom prst="rect">
            <a:avLst/>
          </a:prstGeom>
        </p:spPr>
      </p:pic>
      <p:pic>
        <p:nvPicPr>
          <p:cNvPr id="35" name="图片 34" descr="文本&#10;&#10;AI 生成的内容可能不正确。">
            <a:extLst>
              <a:ext uri="{FF2B5EF4-FFF2-40B4-BE49-F238E27FC236}">
                <a16:creationId xmlns:a16="http://schemas.microsoft.com/office/drawing/2014/main" id="{1232733C-91FC-5561-BC39-772B3D2DC0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4722829"/>
            <a:ext cx="4750418" cy="1469890"/>
          </a:xfrm>
          <a:prstGeom prst="rect">
            <a:avLst/>
          </a:prstGeom>
        </p:spPr>
      </p:pic>
      <p:pic>
        <p:nvPicPr>
          <p:cNvPr id="37" name="图片 36" descr="文本&#10;&#10;AI 生成的内容可能不正确。">
            <a:extLst>
              <a:ext uri="{FF2B5EF4-FFF2-40B4-BE49-F238E27FC236}">
                <a16:creationId xmlns:a16="http://schemas.microsoft.com/office/drawing/2014/main" id="{8BAEB5FA-98CF-4408-FCCA-01C68A86F4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3030" y="6158809"/>
            <a:ext cx="4998338" cy="672853"/>
          </a:xfrm>
          <a:prstGeom prst="rect">
            <a:avLst/>
          </a:prstGeom>
        </p:spPr>
      </p:pic>
      <p:pic>
        <p:nvPicPr>
          <p:cNvPr id="39" name="图片 38" descr="图示&#10;&#10;AI 生成的内容可能不正确。">
            <a:extLst>
              <a:ext uri="{FF2B5EF4-FFF2-40B4-BE49-F238E27FC236}">
                <a16:creationId xmlns:a16="http://schemas.microsoft.com/office/drawing/2014/main" id="{7EE5E71A-8E55-2268-8C3D-23C00F7E36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340" y="2151238"/>
            <a:ext cx="5777725" cy="41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5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11608</TotalTime>
  <Words>904</Words>
  <Application>Microsoft Office PowerPoint</Application>
  <PresentationFormat>宽屏</PresentationFormat>
  <Paragraphs>275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411</cp:revision>
  <dcterms:created xsi:type="dcterms:W3CDTF">2023-09-17T03:47:00Z</dcterms:created>
  <dcterms:modified xsi:type="dcterms:W3CDTF">2026-03-06T09:42:58Z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